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8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818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025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84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778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644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05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350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8346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197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5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116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342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974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1245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372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534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316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5972" y="2909894"/>
            <a:ext cx="11067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TASK ON NEW AI TECHNOLOGIES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690131" y="632197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AKSHAY T</a:t>
            </a:r>
          </a:p>
          <a:p>
            <a:r>
              <a:rPr lang="en-US" b="1" dirty="0" smtClean="0"/>
              <a:t>NSTI CALICUT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570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9998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Next Generation AI Technologies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00788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generation AI technologies are revolutionizing industries and transforming how we live and work. These cutting-edge innovations leverage powerful machine learning, deep learning, and natural language processing capabilities to tackle complex problems in novel ways.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78620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Machine Learning Advancements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Supervised Learning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algorithms can rapidly analyze vast amounts of labeled data to build predictive models with high accuracy.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Unsupervised Learning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Sophisticated techniques discover hidden patterns and extract insights from unlabeled, unstructured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814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Reinforcement Learning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agents learn optimal strategies by interacting with dynamic environments and receiving feedback on their actions.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054418"/>
            <a:ext cx="6377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Deep Learning Innovations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4628555"/>
            <a:ext cx="9933503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4753987" y="385095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9" name="Shape 5"/>
          <p:cNvSpPr/>
          <p:nvPr/>
        </p:nvSpPr>
        <p:spPr>
          <a:xfrm>
            <a:off x="4526280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683562" y="442031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87447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Multilayer Neural Nets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570559" y="2562463"/>
            <a:ext cx="44112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Deeper architectures with more hidden layers enable machines to learn complex, abstract representations from data.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292876" y="462855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69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2450" y="442031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911691" y="5628442"/>
            <a:ext cx="28067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Convolutional Networks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109448" y="6108859"/>
            <a:ext cx="44112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Specialized for processing grid-like data, such as images, these models excel at computer vision tasks.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831765" y="385095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9" name="Shape 15"/>
          <p:cNvSpPr/>
          <p:nvPr/>
        </p:nvSpPr>
        <p:spPr>
          <a:xfrm>
            <a:off x="9604058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761339" y="442031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465225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Recurrent Networks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648337" y="2562463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networks process sequential data, like text or speech, maintaining internal states to capture context.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Natural Language Processing Breakthroughs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0481" y="328338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Language Models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Transformer-based models like BERT and GPT-3 demonstrate human-like understanding and generation of natural language.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767" y="328338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Machine Translation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MT systems now approach human parity in translating between languages with remarkable fluency.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0481" y="5657493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Dialogue Systems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Conversational AI assistants can engage in contextual, open-ended dialogues to assist users in natural ways.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39039"/>
            <a:ext cx="75493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Computer Vision Enhancements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66668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Object Detection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Algorithms can accurately identify and localize multiple objects within complex scenes in real-time.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866668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Segmentation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Models partition images into semantically meaningful regions, enabling detailed understanding of visual content.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324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Generative Models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805249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Innovations in GANs allow for the synthesis of highly realistic, novel images from scratch.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05633"/>
            <a:ext cx="92511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Reinforcement Learning Developments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Intelligent Agents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60236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RL agents learn to make optimal decisions by interacting with dynamic environments and receiving rewards.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121944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Exploration vs Exploitation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495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Balancing these two strategies is key for RL agents to discover the best long-term policies.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Transfer Learning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602361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Techniques allow RL models to apply knowledge gained in one domain to perform well in others.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43163" y="600194"/>
            <a:ext cx="9744075" cy="1362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3"/>
              </a:lnSpc>
              <a:buNone/>
            </a:pPr>
            <a:r>
              <a:rPr lang="en-US" sz="4291" b="1" kern="0" spc="-3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Ethical Considerations and Societal Impact</a:t>
            </a:r>
            <a:endParaRPr lang="en-US" sz="429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3" y="2398395"/>
            <a:ext cx="1089779" cy="17436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59768" y="2616279"/>
            <a:ext cx="2724507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Privacy &amp; Security</a:t>
            </a:r>
            <a:endParaRPr lang="en-US" sz="2145" dirty="0"/>
          </a:p>
        </p:txBody>
      </p:sp>
      <p:sp>
        <p:nvSpPr>
          <p:cNvPr id="7" name="Text 3"/>
          <p:cNvSpPr/>
          <p:nvPr/>
        </p:nvSpPr>
        <p:spPr>
          <a:xfrm>
            <a:off x="3859768" y="3087529"/>
            <a:ext cx="8327469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Safeguarding sensitive data and protecting against misuse of AI systems is crucial.</a:t>
            </a:r>
            <a:endParaRPr lang="en-US" sz="171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163" y="4142065"/>
            <a:ext cx="1089779" cy="17436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859768" y="4359950"/>
            <a:ext cx="2724507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Algorithmic Bias</a:t>
            </a:r>
            <a:endParaRPr lang="en-US" sz="2145" dirty="0"/>
          </a:p>
        </p:txBody>
      </p:sp>
      <p:sp>
        <p:nvSpPr>
          <p:cNvPr id="10" name="Text 5"/>
          <p:cNvSpPr/>
          <p:nvPr/>
        </p:nvSpPr>
        <p:spPr>
          <a:xfrm>
            <a:off x="3859768" y="4831199"/>
            <a:ext cx="8327469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AI is fair, unbiased, and equitable for all users is an essential challenge.</a:t>
            </a:r>
            <a:endParaRPr lang="en-US" sz="171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163" y="5885736"/>
            <a:ext cx="1089779" cy="17436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59768" y="6103620"/>
            <a:ext cx="3518773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Transparency &amp; Accountability</a:t>
            </a:r>
            <a:endParaRPr lang="en-US" sz="2145" dirty="0"/>
          </a:p>
        </p:txBody>
      </p:sp>
      <p:sp>
        <p:nvSpPr>
          <p:cNvPr id="13" name="Text 7"/>
          <p:cNvSpPr/>
          <p:nvPr/>
        </p:nvSpPr>
        <p:spPr>
          <a:xfrm>
            <a:off x="3859768" y="6574869"/>
            <a:ext cx="8327469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interpretable AI models and establishing clear lines of responsibility are vital.</a:t>
            </a:r>
            <a:endParaRPr lang="en-US" sz="171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6813" y="3184635"/>
            <a:ext cx="10941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        THANK YOU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259995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</TotalTime>
  <Words>417</Words>
  <Application>Microsoft Office PowerPoint</Application>
  <PresentationFormat>Custom</PresentationFormat>
  <Paragraphs>61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adonis-web</vt:lpstr>
      <vt:lpstr>Arial</vt:lpstr>
      <vt:lpstr>Calibri</vt:lpstr>
      <vt:lpstr>Garamond</vt:lpstr>
      <vt:lpstr>Source Sans Pro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administrator1</cp:lastModifiedBy>
  <cp:revision>3</cp:revision>
  <dcterms:created xsi:type="dcterms:W3CDTF">2024-05-19T18:15:37Z</dcterms:created>
  <dcterms:modified xsi:type="dcterms:W3CDTF">2024-05-20T03:54:51Z</dcterms:modified>
</cp:coreProperties>
</file>